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4/11/2024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Two Bedroom Semi-Detached Bungalow With Attractive Block Paved Driveway And Enclosed Rear Garden Offered For Sale With No Onward Chain</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Kitchen With Built-In Oven &amp; Hob • Attractive Living/Dining Room • Two Bedrooms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Well Appointed Modern Shower Room/WC • Gas Central Heating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uPVC Double Glazing • Block Paved Driveway Providing Ample Parking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No Onward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290,000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50 Evergreen Close, Exmouth, EX8 4RR</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5391389B-25D8-25D4-A879-4C78598489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3298" y="2635401"/>
            <a:ext cx="6322140" cy="44291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AE0F54E3-1306-E7FE-CE33-FE0D24EFBA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493" y="5414110"/>
            <a:ext cx="3168315" cy="221406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74649BBF-EE18-143B-4782-BD2ACABE98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6445" y="7808656"/>
            <a:ext cx="2804510" cy="170905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BD593528-9810-CEBE-C5C1-FE716EBE86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721" y="556222"/>
            <a:ext cx="3093247" cy="24407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4AC9308D-4BD5-2AB3-1A1D-399ABE57BDA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0493" y="556222"/>
            <a:ext cx="3168315" cy="24407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65FE3B-34C9-AA57-D75D-CADA7C5FB36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3649" y="3132522"/>
            <a:ext cx="3077319" cy="214722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04226C98-DAFA-6656-B74A-05E778B0DA7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1" y="3132522"/>
            <a:ext cx="3161737" cy="214518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751FE9B-82AC-F34D-4F51-B007A2FFD5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449" y="5442940"/>
            <a:ext cx="3068941" cy="2214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1918647"/>
          </a:xfrm>
          <a:prstGeom prst="rect">
            <a:avLst/>
          </a:prstGeom>
          <a:noFill/>
        </p:spPr>
        <p:txBody>
          <a:bodyPr wrap="square" rtlCol="0">
            <a:spAutoFit/>
          </a:bodyPr>
          <a:lstStyle/>
          <a:p>
            <a:r>
              <a:rPr lang="en-GB" sz="1400" b="1" dirty="0">
                <a:solidFill>
                  <a:srgbClr val="333333"/>
                </a:solidFill>
                <a:latin typeface="Helvetica" panose="020B0604020202020204" pitchFamily="34" charset="0"/>
                <a:cs typeface="Helvetica" panose="020B0604020202020204" pitchFamily="34" charset="0"/>
              </a:rPr>
              <a:t>                                50 Evergreen Close, Exmouth, EX8 4RR</a:t>
            </a:r>
            <a:br>
              <a:rPr lang="en-GB" sz="125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THE ACCOMMODATION COMPRISES:</a:t>
            </a:r>
            <a:br>
              <a:rPr lang="en-GB" sz="1400" dirty="0">
                <a:latin typeface="Helvetica" panose="020B0604020202020204" pitchFamily="34" charset="0"/>
                <a:cs typeface="Helvetica" panose="020B0604020202020204" pitchFamily="34" charset="0"/>
              </a:rPr>
            </a:br>
            <a:r>
              <a:rPr lang="en-GB" sz="1400" dirty="0">
                <a:latin typeface="Helvetica" panose="020B0604020202020204" pitchFamily="34" charset="0"/>
                <a:cs typeface="Helvetica" panose="020B0604020202020204" pitchFamily="34" charset="0"/>
              </a:rPr>
              <a:t> </a:t>
            </a: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LIVING/DINING ROOM: </a:t>
            </a:r>
            <a:r>
              <a:rPr lang="en-GB" sz="1400" dirty="0">
                <a:latin typeface="Helvetica" panose="020B0604020202020204" pitchFamily="34" charset="0"/>
                <a:cs typeface="Helvetica" panose="020B0604020202020204" pitchFamily="34" charset="0"/>
              </a:rPr>
              <a:t>5.11m x 3.48m (16'9" x 11'5") Narrowing to 8'8" (2.65m)</a:t>
            </a:r>
            <a:br>
              <a:rPr lang="en-GB" sz="1400" dirty="0">
                <a:latin typeface="Helvetica" panose="020B0604020202020204" pitchFamily="34" charset="0"/>
                <a:cs typeface="Helvetica" panose="020B0604020202020204" pitchFamily="34" charset="0"/>
              </a:rPr>
            </a:b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KITCHEN:</a:t>
            </a:r>
            <a:r>
              <a:rPr lang="en-GB" sz="1400" dirty="0">
                <a:latin typeface="Helvetica" panose="020B0604020202020204" pitchFamily="34" charset="0"/>
                <a:cs typeface="Helvetica" panose="020B0604020202020204" pitchFamily="34" charset="0"/>
              </a:rPr>
              <a:t> 3.28m x 2.59m (10'9" x 8'6")</a:t>
            </a:r>
            <a:br>
              <a:rPr lang="en-GB" sz="1400" dirty="0">
                <a:latin typeface="Helvetica" panose="020B0604020202020204" pitchFamily="34" charset="0"/>
                <a:cs typeface="Helvetica" panose="020B0604020202020204" pitchFamily="34" charset="0"/>
              </a:rPr>
            </a:br>
            <a:r>
              <a:rPr lang="en-GB" sz="1400" dirty="0">
                <a:latin typeface="Helvetica" panose="020B0604020202020204" pitchFamily="34" charset="0"/>
                <a:cs typeface="Helvetica" panose="020B0604020202020204" pitchFamily="34" charset="0"/>
              </a:rPr>
              <a:t> </a:t>
            </a: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BEDROOM ONE: </a:t>
            </a:r>
            <a:r>
              <a:rPr lang="en-GB" sz="1400" dirty="0">
                <a:latin typeface="Helvetica" panose="020B0604020202020204" pitchFamily="34" charset="0"/>
                <a:cs typeface="Helvetica" panose="020B0604020202020204" pitchFamily="34" charset="0"/>
              </a:rPr>
              <a:t>3.38m x 3m (11'1" x 9'10") Measurement into wardrobe area.</a:t>
            </a:r>
            <a:br>
              <a:rPr lang="en-GB" sz="1400" dirty="0">
                <a:latin typeface="Helvetica" panose="020B0604020202020204" pitchFamily="34" charset="0"/>
                <a:cs typeface="Helvetica" panose="020B0604020202020204" pitchFamily="34" charset="0"/>
              </a:rPr>
            </a:br>
            <a:r>
              <a:rPr lang="en-GB" sz="1400" dirty="0">
                <a:latin typeface="Helvetica" panose="020B0604020202020204" pitchFamily="34" charset="0"/>
                <a:cs typeface="Helvetica" panose="020B0604020202020204" pitchFamily="34" charset="0"/>
              </a:rPr>
              <a:t> </a:t>
            </a: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BEDROOM TWO:</a:t>
            </a:r>
            <a:r>
              <a:rPr lang="en-GB" sz="1400" dirty="0">
                <a:latin typeface="Helvetica" panose="020B0604020202020204" pitchFamily="34" charset="0"/>
                <a:cs typeface="Helvetica" panose="020B0604020202020204" pitchFamily="34" charset="0"/>
              </a:rPr>
              <a:t> 2.51m x 2.26m (8'3" x 7'5")</a:t>
            </a:r>
            <a:br>
              <a:rPr lang="en-GB" sz="1400" dirty="0">
                <a:latin typeface="Helvetica" panose="020B0604020202020204" pitchFamily="34" charset="0"/>
                <a:cs typeface="Helvetica" panose="020B0604020202020204" pitchFamily="34" charset="0"/>
              </a:rPr>
            </a:br>
            <a:r>
              <a:rPr lang="en-GB" sz="1400" dirty="0">
                <a:latin typeface="Helvetica" panose="020B0604020202020204" pitchFamily="34" charset="0"/>
                <a:cs typeface="Helvetica" panose="020B0604020202020204" pitchFamily="34" charset="0"/>
              </a:rPr>
              <a:t> </a:t>
            </a: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SHOWER ROOM/WC</a:t>
            </a:r>
            <a:r>
              <a:rPr lang="en-GB" sz="1400" dirty="0">
                <a:latin typeface="Helvetica" panose="020B0604020202020204" pitchFamily="34" charset="0"/>
                <a:cs typeface="Helvetica" panose="020B0604020202020204" pitchFamily="34" charset="0"/>
              </a:rPr>
              <a:t>: 1.98m x 1.65m (6'6" x 5'5")</a:t>
            </a:r>
            <a:br>
              <a:rPr lang="en-GB" sz="1400" dirty="0">
                <a:latin typeface="Helvetica" panose="020B0604020202020204" pitchFamily="34" charset="0"/>
                <a:cs typeface="Helvetica" panose="020B0604020202020204" pitchFamily="34" charset="0"/>
              </a:rPr>
            </a:br>
            <a:r>
              <a:rPr lang="en-GB" sz="1400" dirty="0">
                <a:latin typeface="Helvetica" panose="020B0604020202020204" pitchFamily="34" charset="0"/>
                <a:cs typeface="Helvetica" panose="020B0604020202020204" pitchFamily="34" charset="0"/>
              </a:rPr>
              <a:t> </a:t>
            </a:r>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REAR GARDEN: </a:t>
            </a:r>
            <a:r>
              <a:rPr lang="en-GB" sz="1400" dirty="0">
                <a:latin typeface="Helvetica" panose="020B0604020202020204" pitchFamily="34" charset="0"/>
                <a:cs typeface="Helvetica" panose="020B0604020202020204" pitchFamily="34" charset="0"/>
              </a:rPr>
              <a:t>Approx 47'5" Length x 26'8" Width (14.46m x 8.12m)</a:t>
            </a: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8148384"/>
          </a:xfrm>
          <a:prstGeom prst="rect">
            <a:avLst/>
          </a:prstGeom>
          <a:noFill/>
        </p:spPr>
        <p:txBody>
          <a:bodyPr wrap="square" rtlCol="0">
            <a:spAutoFit/>
          </a:bodyPr>
          <a:lstStyle/>
          <a:p>
            <a:r>
              <a:rPr lang="en-GB" sz="1200" dirty="0">
                <a:latin typeface="Helvetica" panose="020B0604020202020204" pitchFamily="34" charset="0"/>
                <a:cs typeface="Helvetica" panose="020B0604020202020204" pitchFamily="34" charset="0"/>
              </a:rPr>
              <a:t>.</a:t>
            </a:r>
            <a:endParaRPr lang="en-GB" sz="120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400" b="1" dirty="0">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32" name="Picture 8">
            <a:extLst>
              <a:ext uri="{FF2B5EF4-FFF2-40B4-BE49-F238E27FC236}">
                <a16:creationId xmlns:a16="http://schemas.microsoft.com/office/drawing/2014/main" id="{C02AA04C-59E6-9CEB-E9B8-25D2F2E330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4366" y="2020824"/>
            <a:ext cx="4831563" cy="7041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TotalTime>
  <Words>400</Words>
  <Application>Microsoft Office PowerPoint</Application>
  <PresentationFormat>Custom</PresentationFormat>
  <Paragraphs>84</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21</cp:revision>
  <cp:lastPrinted>2024-04-11T09:56:26Z</cp:lastPrinted>
  <dcterms:created xsi:type="dcterms:W3CDTF">2023-03-19T13:39:10Z</dcterms:created>
  <dcterms:modified xsi:type="dcterms:W3CDTF">2024-04-11T09:56:29Z</dcterms:modified>
</cp:coreProperties>
</file>